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30275213" cy="4280376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5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5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5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5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>
          <p15:clr>
            <a:srgbClr val="A4A3A4"/>
          </p15:clr>
        </p15:guide>
        <p15:guide id="2" pos="9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66FFFF"/>
    <a:srgbClr val="37A5CA"/>
    <a:srgbClr val="0099FF"/>
    <a:srgbClr val="0000FF"/>
    <a:srgbClr val="FFFF66"/>
    <a:srgbClr val="FF66CC"/>
    <a:srgbClr val="9999FF"/>
    <a:srgbClr val="00FFFF"/>
    <a:srgbClr val="C9E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>
      <p:cViewPr>
        <p:scale>
          <a:sx n="30" d="100"/>
          <a:sy n="30" d="100"/>
        </p:scale>
        <p:origin x="6204" y="1524"/>
      </p:cViewPr>
      <p:guideLst>
        <p:guide orient="horz" pos="13482"/>
        <p:guide pos="9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6ED9397A-99D4-477C-8877-BD3FE436E372}" type="datetimeFigureOut">
              <a:rPr lang="fr-FR"/>
              <a:pPr>
                <a:defRPr/>
              </a:pPr>
              <a:t>11/04/2022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D8118D-69E5-451C-AD94-8359B28E22DB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70125" y="13296900"/>
            <a:ext cx="25734963" cy="917575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41838" y="24255413"/>
            <a:ext cx="21191537" cy="109394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48BEFE-DB0D-46BC-9337-0D4E1C62D6C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56083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10195D-5A3B-484B-BDE3-0FCB49F57C6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9471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1950363" y="1719263"/>
            <a:ext cx="6811962" cy="36514087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12888" y="1719263"/>
            <a:ext cx="20285075" cy="3651408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F70D-6E61-4352-B5B4-CF0697436C1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09621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985EFC-D1D5-48A1-8897-535D4393C43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19446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90775" y="27505025"/>
            <a:ext cx="25734963" cy="8501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90775" y="18141950"/>
            <a:ext cx="25734963" cy="93630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A8233B-78AB-4841-A611-18FF6E1BD5A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04416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12888" y="9985375"/>
            <a:ext cx="13547725" cy="28247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213013" y="9985375"/>
            <a:ext cx="13549312" cy="28247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748A9D-54B4-4CAE-91EB-FDEBF90B1F5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83085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4475" y="1714500"/>
            <a:ext cx="27246263" cy="713422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4475" y="9580563"/>
            <a:ext cx="13376275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14475" y="13574713"/>
            <a:ext cx="13376275" cy="24661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5379700" y="9580563"/>
            <a:ext cx="13381038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5379700" y="13574713"/>
            <a:ext cx="13381038" cy="24661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DB1C50-0A44-40E7-A178-E426C02C074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33106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2F9FFF-CE1B-442D-8A5C-9A99E090A48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27289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2D4C7E-A784-47BE-AB37-94B42192E3B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99228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4475" y="1704975"/>
            <a:ext cx="9959975" cy="7251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36400" y="1704975"/>
            <a:ext cx="16924338" cy="365315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14475" y="8956675"/>
            <a:ext cx="9959975" cy="29279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655528-0710-4A77-8ACA-7729D220ED1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4729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34075" y="29962475"/>
            <a:ext cx="18165763" cy="35369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934075" y="3824288"/>
            <a:ext cx="18165763" cy="25682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934075" y="33499425"/>
            <a:ext cx="18165763" cy="50244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C340D7-1CFD-47C1-A057-2DEBEA4D760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7998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2888" y="1719263"/>
            <a:ext cx="27249437" cy="713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86390" tIns="143195" rIns="286390" bIns="14319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2888" y="9985375"/>
            <a:ext cx="27249437" cy="282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86390" tIns="143195" rIns="286390" bIns="1431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Click to edit Master text styles</a:t>
            </a:r>
          </a:p>
          <a:p>
            <a:pPr lvl="1"/>
            <a:r>
              <a:rPr lang="fr-FR" altLang="fr-FR" smtClean="0"/>
              <a:t>Second level</a:t>
            </a:r>
          </a:p>
          <a:p>
            <a:pPr lvl="2"/>
            <a:r>
              <a:rPr lang="fr-FR" altLang="fr-FR" smtClean="0"/>
              <a:t>Third level</a:t>
            </a:r>
          </a:p>
          <a:p>
            <a:pPr lvl="3"/>
            <a:r>
              <a:rPr lang="fr-FR" altLang="fr-FR" smtClean="0"/>
              <a:t>Fourth level</a:t>
            </a:r>
          </a:p>
          <a:p>
            <a:pPr lvl="4"/>
            <a:r>
              <a:rPr lang="fr-FR" altLang="fr-F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2888" y="38976300"/>
            <a:ext cx="7065962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86390" tIns="143195" rIns="286390" bIns="143195" numCol="1" anchor="t" anchorCtr="0" compatLnSpc="1">
            <a:prstTxWarp prst="textNoShape">
              <a:avLst/>
            </a:prstTxWarp>
          </a:bodyPr>
          <a:lstStyle>
            <a:lvl1pPr>
              <a:defRPr sz="44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4150" y="38976300"/>
            <a:ext cx="9586913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86390" tIns="143195" rIns="286390" bIns="143195" numCol="1" anchor="t" anchorCtr="0" compatLnSpc="1">
            <a:prstTxWarp prst="textNoShape">
              <a:avLst/>
            </a:prstTxWarp>
          </a:bodyPr>
          <a:lstStyle>
            <a:lvl1pPr algn="ctr">
              <a:defRPr sz="44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696363" y="38976300"/>
            <a:ext cx="7065962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86390" tIns="143195" rIns="286390" bIns="143195" numCol="1" anchor="t" anchorCtr="0" compatLnSpc="1">
            <a:prstTxWarp prst="textNoShape">
              <a:avLst/>
            </a:prstTxWarp>
          </a:bodyPr>
          <a:lstStyle>
            <a:lvl1pPr algn="r">
              <a:defRPr sz="4400"/>
            </a:lvl1pPr>
          </a:lstStyle>
          <a:p>
            <a:fld id="{666048D5-E0DD-4C61-B6CF-A8416D54C480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63850" rtl="0" eaLnBrk="0" fontAlgn="base" hangingPunct="0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863850" rtl="0" eaLnBrk="0" fontAlgn="base" hangingPunct="0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Arial" charset="0"/>
        </a:defRPr>
      </a:lvl2pPr>
      <a:lvl3pPr algn="ctr" defTabSz="2863850" rtl="0" eaLnBrk="0" fontAlgn="base" hangingPunct="0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Arial" charset="0"/>
        </a:defRPr>
      </a:lvl3pPr>
      <a:lvl4pPr algn="ctr" defTabSz="2863850" rtl="0" eaLnBrk="0" fontAlgn="base" hangingPunct="0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Arial" charset="0"/>
        </a:defRPr>
      </a:lvl4pPr>
      <a:lvl5pPr algn="ctr" defTabSz="2863850" rtl="0" eaLnBrk="0" fontAlgn="base" hangingPunct="0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Arial" charset="0"/>
        </a:defRPr>
      </a:lvl5pPr>
      <a:lvl6pPr marL="457200" algn="ctr" defTabSz="2863850" rtl="0" fontAlgn="base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Arial" charset="0"/>
        </a:defRPr>
      </a:lvl6pPr>
      <a:lvl7pPr marL="914400" algn="ctr" defTabSz="2863850" rtl="0" fontAlgn="base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Arial" charset="0"/>
        </a:defRPr>
      </a:lvl7pPr>
      <a:lvl8pPr marL="1371600" algn="ctr" defTabSz="2863850" rtl="0" fontAlgn="base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Arial" charset="0"/>
        </a:defRPr>
      </a:lvl8pPr>
      <a:lvl9pPr marL="1828800" algn="ctr" defTabSz="2863850" rtl="0" fontAlgn="base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Arial" charset="0"/>
        </a:defRPr>
      </a:lvl9pPr>
    </p:titleStyle>
    <p:bodyStyle>
      <a:lvl1pPr marL="1074738" indent="-1074738" algn="l" defTabSz="2863850" rtl="0" eaLnBrk="0" fontAlgn="base" hangingPunct="0">
        <a:spcBef>
          <a:spcPct val="20000"/>
        </a:spcBef>
        <a:spcAft>
          <a:spcPct val="0"/>
        </a:spcAft>
        <a:buChar char="•"/>
        <a:defRPr sz="10000">
          <a:solidFill>
            <a:schemeClr val="tx1"/>
          </a:solidFill>
          <a:latin typeface="+mn-lt"/>
          <a:ea typeface="+mn-ea"/>
          <a:cs typeface="+mn-cs"/>
        </a:defRPr>
      </a:lvl1pPr>
      <a:lvl2pPr marL="2327275" indent="-895350" algn="l" defTabSz="2863850" rtl="0" eaLnBrk="0" fontAlgn="base" hangingPunct="0">
        <a:spcBef>
          <a:spcPct val="20000"/>
        </a:spcBef>
        <a:spcAft>
          <a:spcPct val="0"/>
        </a:spcAft>
        <a:buChar char="–"/>
        <a:defRPr sz="8800">
          <a:solidFill>
            <a:schemeClr val="tx1"/>
          </a:solidFill>
          <a:latin typeface="+mn-lt"/>
        </a:defRPr>
      </a:lvl2pPr>
      <a:lvl3pPr marL="3579813" indent="-715963" algn="l" defTabSz="2863850" rtl="0" eaLnBrk="0" fontAlgn="base" hangingPunct="0">
        <a:spcBef>
          <a:spcPct val="20000"/>
        </a:spcBef>
        <a:spcAft>
          <a:spcPct val="0"/>
        </a:spcAft>
        <a:buChar char="•"/>
        <a:defRPr sz="7500">
          <a:solidFill>
            <a:schemeClr val="tx1"/>
          </a:solidFill>
          <a:latin typeface="+mn-lt"/>
        </a:defRPr>
      </a:lvl3pPr>
      <a:lvl4pPr marL="5011738" indent="-715963" algn="l" defTabSz="2863850" rtl="0" eaLnBrk="0" fontAlgn="base" hangingPunct="0">
        <a:spcBef>
          <a:spcPct val="20000"/>
        </a:spcBef>
        <a:spcAft>
          <a:spcPct val="0"/>
        </a:spcAft>
        <a:buChar char="–"/>
        <a:defRPr sz="6300">
          <a:solidFill>
            <a:schemeClr val="tx1"/>
          </a:solidFill>
          <a:latin typeface="+mn-lt"/>
        </a:defRPr>
      </a:lvl4pPr>
      <a:lvl5pPr marL="6443663" indent="-715963" algn="l" defTabSz="2863850" rtl="0" eaLnBrk="0" fontAlgn="base" hangingPunct="0">
        <a:spcBef>
          <a:spcPct val="20000"/>
        </a:spcBef>
        <a:spcAft>
          <a:spcPct val="0"/>
        </a:spcAft>
        <a:buChar char="»"/>
        <a:defRPr sz="6300">
          <a:solidFill>
            <a:schemeClr val="tx1"/>
          </a:solidFill>
          <a:latin typeface="+mn-lt"/>
        </a:defRPr>
      </a:lvl5pPr>
      <a:lvl6pPr marL="6900863" indent="-715963" algn="l" defTabSz="2863850" rtl="0" fontAlgn="base">
        <a:spcBef>
          <a:spcPct val="20000"/>
        </a:spcBef>
        <a:spcAft>
          <a:spcPct val="0"/>
        </a:spcAft>
        <a:buChar char="»"/>
        <a:defRPr sz="6300">
          <a:solidFill>
            <a:schemeClr val="tx1"/>
          </a:solidFill>
          <a:latin typeface="+mn-lt"/>
        </a:defRPr>
      </a:lvl6pPr>
      <a:lvl7pPr marL="7358063" indent="-715963" algn="l" defTabSz="2863850" rtl="0" fontAlgn="base">
        <a:spcBef>
          <a:spcPct val="20000"/>
        </a:spcBef>
        <a:spcAft>
          <a:spcPct val="0"/>
        </a:spcAft>
        <a:buChar char="»"/>
        <a:defRPr sz="6300">
          <a:solidFill>
            <a:schemeClr val="tx1"/>
          </a:solidFill>
          <a:latin typeface="+mn-lt"/>
        </a:defRPr>
      </a:lvl7pPr>
      <a:lvl8pPr marL="7815263" indent="-715963" algn="l" defTabSz="2863850" rtl="0" fontAlgn="base">
        <a:spcBef>
          <a:spcPct val="20000"/>
        </a:spcBef>
        <a:spcAft>
          <a:spcPct val="0"/>
        </a:spcAft>
        <a:buChar char="»"/>
        <a:defRPr sz="6300">
          <a:solidFill>
            <a:schemeClr val="tx1"/>
          </a:solidFill>
          <a:latin typeface="+mn-lt"/>
        </a:defRPr>
      </a:lvl8pPr>
      <a:lvl9pPr marL="8272463" indent="-715963" algn="l" defTabSz="2863850" rtl="0" fontAlgn="base">
        <a:spcBef>
          <a:spcPct val="20000"/>
        </a:spcBef>
        <a:spcAft>
          <a:spcPct val="0"/>
        </a:spcAft>
        <a:buChar char="»"/>
        <a:defRPr sz="63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3399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/>
          <p:cNvSpPr>
            <a:spLocks noChangeArrowheads="1"/>
          </p:cNvSpPr>
          <p:nvPr/>
        </p:nvSpPr>
        <p:spPr bwMode="auto">
          <a:xfrm>
            <a:off x="3481077" y="3713163"/>
            <a:ext cx="25828935" cy="38176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outerShdw dist="117088" dir="8363922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defTabSz="2863850">
              <a:defRPr/>
            </a:pPr>
            <a:endParaRPr lang="fr-FR" dirty="0">
              <a:latin typeface="Arial" charset="0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 flipH="1">
            <a:off x="8953500" y="39155688"/>
            <a:ext cx="20354925" cy="76200"/>
          </a:xfrm>
          <a:prstGeom prst="line">
            <a:avLst/>
          </a:prstGeom>
          <a:noFill/>
          <a:ln w="158750">
            <a:solidFill>
              <a:srgbClr val="3399FF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fr-FR">
              <a:latin typeface="Arial" charset="0"/>
            </a:endParaRPr>
          </a:p>
        </p:txBody>
      </p:sp>
      <p:sp>
        <p:nvSpPr>
          <p:cNvPr id="2121" name="Text Box 73"/>
          <p:cNvSpPr txBox="1">
            <a:spLocks noChangeArrowheads="1"/>
          </p:cNvSpPr>
          <p:nvPr/>
        </p:nvSpPr>
        <p:spPr bwMode="auto">
          <a:xfrm rot="16200000">
            <a:off x="-17625095" y="22217354"/>
            <a:ext cx="3865379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2863850">
              <a:spcBef>
                <a:spcPct val="50000"/>
              </a:spcBef>
              <a:defRPr/>
            </a:pPr>
            <a:r>
              <a:rPr lang="en-US" sz="6000" b="1" dirty="0">
                <a:latin typeface="Calibri" panose="020F0502020204030204" pitchFamily="34" charset="0"/>
                <a:cs typeface="Calibri" panose="020F0502020204030204" pitchFamily="34" charset="0"/>
              </a:rPr>
              <a:t>27</a:t>
            </a:r>
            <a:r>
              <a:rPr lang="en-US" sz="60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6000" b="1" dirty="0">
                <a:latin typeface="Calibri" panose="020F0502020204030204" pitchFamily="34" charset="0"/>
                <a:cs typeface="Calibri" panose="020F0502020204030204" pitchFamily="34" charset="0"/>
              </a:rPr>
              <a:t> EUROWEEK  - Design &amp; Corporate Social </a:t>
            </a:r>
            <a:r>
              <a:rPr lang="en-US" sz="6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Responsibility, </a:t>
            </a:r>
            <a:r>
              <a:rPr lang="en-US" sz="6000" b="1" dirty="0">
                <a:latin typeface="Calibri" panose="020F0502020204030204" pitchFamily="34" charset="0"/>
                <a:cs typeface="Calibri" panose="020F0502020204030204" pitchFamily="34" charset="0"/>
              </a:rPr>
              <a:t>University of </a:t>
            </a:r>
            <a:r>
              <a:rPr lang="en-US" sz="6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Lille, France, 25 – 29 April 2022</a:t>
            </a:r>
            <a:endParaRPr lang="fr-FR" sz="6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Überschrift"/>
          <p:cNvSpPr txBox="1"/>
          <p:nvPr/>
        </p:nvSpPr>
        <p:spPr>
          <a:xfrm>
            <a:off x="4504500" y="5092884"/>
            <a:ext cx="17943631" cy="3529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sz="1100" dirty="0"/>
          </a:p>
          <a:p>
            <a:endParaRPr lang="de-AT" sz="1100" dirty="0"/>
          </a:p>
          <a:p>
            <a:r>
              <a:rPr lang="de-AT" sz="800" dirty="0">
                <a:solidFill>
                  <a:srgbClr val="5F5F5F"/>
                </a:solidFill>
              </a:rPr>
              <a:t>  </a:t>
            </a:r>
          </a:p>
          <a:p>
            <a:pPr>
              <a:lnSpc>
                <a:spcPts val="8800"/>
              </a:lnSpc>
              <a:tabLst>
                <a:tab pos="1333500" algn="l"/>
              </a:tabLst>
            </a:pPr>
            <a:r>
              <a:rPr lang="de-DE" sz="8000" b="1" dirty="0">
                <a:latin typeface="Calibri" pitchFamily="34" charset="0"/>
                <a:cs typeface="Calibri" pitchFamily="34" charset="0"/>
              </a:rPr>
              <a:t>Title (Calibri 80)</a:t>
            </a:r>
          </a:p>
          <a:p>
            <a:pPr>
              <a:tabLst>
                <a:tab pos="1333500" algn="l"/>
              </a:tabLst>
            </a:pPr>
            <a:r>
              <a:rPr lang="de-DE" sz="6000" b="1" dirty="0">
                <a:solidFill>
                  <a:srgbClr val="595959"/>
                </a:solidFill>
                <a:latin typeface="Calibri" pitchFamily="34" charset="0"/>
                <a:cs typeface="Calibri" pitchFamily="34" charset="0"/>
              </a:rPr>
              <a:t>Sub Title (Calibri 60)</a:t>
            </a:r>
          </a:p>
          <a:p>
            <a:pPr>
              <a:tabLst>
                <a:tab pos="1333500" algn="l"/>
              </a:tabLst>
            </a:pPr>
            <a:endParaRPr lang="de-DE" sz="2400" b="1" dirty="0">
              <a:solidFill>
                <a:srgbClr val="595959"/>
              </a:solidFill>
              <a:latin typeface="Calibri" pitchFamily="34" charset="0"/>
              <a:cs typeface="Calibri" pitchFamily="34" charset="0"/>
            </a:endParaRPr>
          </a:p>
          <a:p>
            <a:pPr>
              <a:tabLst>
                <a:tab pos="1333500" algn="l"/>
              </a:tabLst>
            </a:pPr>
            <a:r>
              <a:rPr lang="de-AT" sz="3600" b="1" dirty="0">
                <a:solidFill>
                  <a:srgbClr val="595959"/>
                </a:solidFill>
                <a:latin typeface="Calibri" pitchFamily="34" charset="0"/>
                <a:cs typeface="Calibri" pitchFamily="34" charset="0"/>
              </a:rPr>
              <a:t>Team Members (Calibri 36)</a:t>
            </a:r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4437967" y="10352881"/>
            <a:ext cx="11814566" cy="706225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0" tIns="180000" rIns="540000" bIns="540000"/>
          <a:lstStyle>
            <a:lvl1pPr defTabSz="2168525" eaLnBrk="0" hangingPunct="0">
              <a:defRPr sz="6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168525" eaLnBrk="0" hangingPunct="0">
              <a:defRPr sz="6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168525" eaLnBrk="0" hangingPunct="0">
              <a:defRPr sz="6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168525" eaLnBrk="0" hangingPunct="0">
              <a:defRPr sz="6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168525" eaLnBrk="0" hangingPunct="0">
              <a:defRPr sz="6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2168525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2168525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2168525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2168525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90500" indent="-19050" eaLnBrk="1" hangingPunct="1">
              <a:spcBef>
                <a:spcPts val="3300"/>
              </a:spcBef>
              <a:spcAft>
                <a:spcPts val="1200"/>
              </a:spcAft>
            </a:pPr>
            <a:r>
              <a:rPr lang="de-DE" sz="6000" dirty="0">
                <a:solidFill>
                  <a:srgbClr val="005CA9"/>
                </a:solidFill>
                <a:latin typeface="Calibri" pitchFamily="34" charset="0"/>
                <a:cs typeface="Calibri" pitchFamily="34" charset="0"/>
              </a:rPr>
              <a:t>1. Initial Situation </a:t>
            </a:r>
            <a:r>
              <a:rPr lang="de-DE" sz="6000" dirty="0" err="1">
                <a:solidFill>
                  <a:srgbClr val="005CA9"/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de-DE" sz="6000" dirty="0">
                <a:solidFill>
                  <a:srgbClr val="005CA9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DE" sz="6000" dirty="0" err="1">
                <a:solidFill>
                  <a:srgbClr val="005CA9"/>
                </a:solidFill>
                <a:latin typeface="Calibri" pitchFamily="34" charset="0"/>
                <a:cs typeface="Calibri" pitchFamily="34" charset="0"/>
              </a:rPr>
              <a:t>Purpose</a:t>
            </a:r>
            <a:endParaRPr lang="de-DE" sz="6000" dirty="0">
              <a:solidFill>
                <a:srgbClr val="005CA9"/>
              </a:solidFill>
              <a:latin typeface="Calibri" pitchFamily="34" charset="0"/>
              <a:cs typeface="Calibri" pitchFamily="34" charset="0"/>
            </a:endParaRPr>
          </a:p>
          <a:p>
            <a:pPr algn="just" eaLnBrk="1" hangingPunct="1">
              <a:lnSpc>
                <a:spcPts val="3000"/>
              </a:lnSpc>
              <a:spcBef>
                <a:spcPct val="50000"/>
              </a:spcBef>
            </a:pPr>
            <a:r>
              <a:rPr lang="de-DE" sz="2000" dirty="0">
                <a:solidFill>
                  <a:srgbClr val="595959"/>
                </a:solidFill>
              </a:rPr>
              <a:t> </a:t>
            </a:r>
            <a:r>
              <a:rPr lang="de-DE" sz="3000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Text, Graphs, </a:t>
            </a:r>
            <a:r>
              <a:rPr lang="de-DE" sz="3000" dirty="0" err="1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Figures</a:t>
            </a:r>
            <a:r>
              <a:rPr lang="de-DE" sz="3000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(Calibri</a:t>
            </a:r>
            <a:r>
              <a:rPr lang="de-DE" sz="3000" baseline="0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</a:t>
            </a:r>
            <a:r>
              <a:rPr lang="de-DE" sz="3000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0)</a:t>
            </a:r>
            <a:endParaRPr lang="de-AT" sz="3000" dirty="0">
              <a:solidFill>
                <a:srgbClr val="59595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lnSpc>
                <a:spcPts val="3000"/>
              </a:lnSpc>
              <a:spcBef>
                <a:spcPct val="50000"/>
              </a:spcBef>
            </a:pPr>
            <a:endParaRPr lang="de-AT" sz="2000" dirty="0">
              <a:solidFill>
                <a:srgbClr val="595959"/>
              </a:solidFill>
            </a:endParaRP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4391971" y="25659843"/>
            <a:ext cx="24054292" cy="976283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0" tIns="180000" rIns="540000" bIns="540000"/>
          <a:lstStyle>
            <a:lvl1pPr defTabSz="2168525" eaLnBrk="0" hangingPunct="0">
              <a:defRPr sz="6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168525" eaLnBrk="0" hangingPunct="0">
              <a:defRPr sz="6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168525" eaLnBrk="0" hangingPunct="0">
              <a:defRPr sz="6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168525" eaLnBrk="0" hangingPunct="0">
              <a:defRPr sz="6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168525" eaLnBrk="0" hangingPunct="0">
              <a:defRPr sz="6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2168525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2168525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2168525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2168525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3038" eaLnBrk="1" hangingPunct="1">
              <a:spcBef>
                <a:spcPts val="3300"/>
              </a:spcBef>
              <a:spcAft>
                <a:spcPts val="1200"/>
              </a:spcAft>
            </a:pPr>
            <a:r>
              <a:rPr lang="de-DE" sz="6600" dirty="0">
                <a:solidFill>
                  <a:srgbClr val="005CA9"/>
                </a:solidFill>
                <a:latin typeface="Calibri" pitchFamily="34" charset="0"/>
                <a:cs typeface="Calibri" pitchFamily="34" charset="0"/>
              </a:rPr>
              <a:t>4. </a:t>
            </a:r>
            <a:r>
              <a:rPr lang="de-DE" sz="6600" dirty="0" err="1">
                <a:solidFill>
                  <a:srgbClr val="005CA9"/>
                </a:solidFill>
                <a:latin typeface="Calibri" pitchFamily="34" charset="0"/>
                <a:cs typeface="Calibri" pitchFamily="34" charset="0"/>
              </a:rPr>
              <a:t>Results</a:t>
            </a:r>
            <a:endParaRPr lang="de-AT" sz="1800" dirty="0">
              <a:solidFill>
                <a:srgbClr val="59595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3038" eaLnBrk="1" hangingPunct="1">
              <a:spcBef>
                <a:spcPts val="3300"/>
              </a:spcBef>
              <a:spcAft>
                <a:spcPts val="1200"/>
              </a:spcAft>
            </a:pPr>
            <a:endParaRPr lang="de-DE" sz="1800" dirty="0">
              <a:solidFill>
                <a:srgbClr val="595959"/>
              </a:solidFill>
            </a:endParaRPr>
          </a:p>
        </p:txBody>
      </p:sp>
      <p:sp>
        <p:nvSpPr>
          <p:cNvPr id="64" name="Text Box 9"/>
          <p:cNvSpPr txBox="1">
            <a:spLocks noChangeArrowheads="1"/>
          </p:cNvSpPr>
          <p:nvPr/>
        </p:nvSpPr>
        <p:spPr bwMode="auto">
          <a:xfrm>
            <a:off x="16930530" y="10352881"/>
            <a:ext cx="11694476" cy="1469299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0" tIns="180000" rIns="540000" bIns="180000"/>
          <a:lstStyle>
            <a:lvl1pPr defTabSz="2168525" eaLnBrk="0" hangingPunct="0">
              <a:defRPr sz="6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168525" eaLnBrk="0" hangingPunct="0">
              <a:defRPr sz="6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168525" eaLnBrk="0" hangingPunct="0">
              <a:defRPr sz="6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168525" eaLnBrk="0" hangingPunct="0">
              <a:defRPr sz="6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168525" eaLnBrk="0" hangingPunct="0">
              <a:defRPr sz="6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2168525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2168525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2168525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2168525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eaLnBrk="1" hangingPunct="1">
              <a:spcBef>
                <a:spcPts val="3300"/>
              </a:spcBef>
              <a:spcAft>
                <a:spcPts val="1200"/>
              </a:spcAft>
            </a:pPr>
            <a:r>
              <a:rPr lang="de-DE" sz="6000" dirty="0">
                <a:solidFill>
                  <a:srgbClr val="005CA9"/>
                </a:solidFill>
                <a:latin typeface="Calibri" pitchFamily="34" charset="0"/>
                <a:cs typeface="Calibri" pitchFamily="34" charset="0"/>
              </a:rPr>
              <a:t>3. Approach</a:t>
            </a:r>
            <a:endParaRPr lang="de-DE" sz="1800" dirty="0">
              <a:solidFill>
                <a:srgbClr val="595959"/>
              </a:solidFill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de-DE" sz="3000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Text, Graphs, </a:t>
            </a:r>
            <a:r>
              <a:rPr lang="de-DE" sz="3000" dirty="0" err="1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Figures</a:t>
            </a:r>
            <a:r>
              <a:rPr lang="de-DE" sz="3000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(Calibri 30)</a:t>
            </a:r>
          </a:p>
          <a:p>
            <a:pPr algn="just" eaLnBrk="1" hangingPunct="1">
              <a:spcBef>
                <a:spcPct val="50000"/>
              </a:spcBef>
            </a:pPr>
            <a:endParaRPr lang="de-DE" sz="1800" dirty="0">
              <a:solidFill>
                <a:srgbClr val="595959"/>
              </a:solidFill>
            </a:endParaRPr>
          </a:p>
          <a:p>
            <a:pPr algn="just" eaLnBrk="1" hangingPunct="1">
              <a:spcBef>
                <a:spcPct val="50000"/>
              </a:spcBef>
            </a:pPr>
            <a:endParaRPr lang="de-DE" sz="1800" dirty="0">
              <a:solidFill>
                <a:srgbClr val="595959"/>
              </a:solidFill>
            </a:endParaRPr>
          </a:p>
          <a:p>
            <a:pPr algn="just" eaLnBrk="1" hangingPunct="1">
              <a:spcBef>
                <a:spcPct val="50000"/>
              </a:spcBef>
            </a:pPr>
            <a:endParaRPr lang="de-DE" sz="1800" dirty="0">
              <a:solidFill>
                <a:srgbClr val="595959"/>
              </a:solidFill>
            </a:endParaRPr>
          </a:p>
          <a:p>
            <a:pPr algn="just" eaLnBrk="1" hangingPunct="1">
              <a:spcBef>
                <a:spcPct val="50000"/>
              </a:spcBef>
            </a:pPr>
            <a:endParaRPr lang="de-DE" sz="1800" dirty="0">
              <a:solidFill>
                <a:srgbClr val="595959"/>
              </a:solidFill>
            </a:endParaRPr>
          </a:p>
          <a:p>
            <a:pPr algn="just" eaLnBrk="1" hangingPunct="1">
              <a:spcBef>
                <a:spcPct val="50000"/>
              </a:spcBef>
            </a:pPr>
            <a:endParaRPr lang="de-DE" sz="1800" dirty="0">
              <a:solidFill>
                <a:srgbClr val="595959"/>
              </a:solidFill>
            </a:endParaRPr>
          </a:p>
          <a:p>
            <a:pPr algn="just" eaLnBrk="1" hangingPunct="1">
              <a:spcBef>
                <a:spcPct val="50000"/>
              </a:spcBef>
            </a:pPr>
            <a:endParaRPr lang="de-DE" sz="1800" dirty="0">
              <a:solidFill>
                <a:srgbClr val="595959"/>
              </a:solidFill>
            </a:endParaRPr>
          </a:p>
          <a:p>
            <a:pPr algn="just" eaLnBrk="1" hangingPunct="1">
              <a:spcBef>
                <a:spcPct val="50000"/>
              </a:spcBef>
            </a:pPr>
            <a:endParaRPr lang="de-DE" sz="1800" dirty="0">
              <a:solidFill>
                <a:srgbClr val="595959"/>
              </a:solidFill>
            </a:endParaRPr>
          </a:p>
          <a:p>
            <a:pPr algn="just" eaLnBrk="1" hangingPunct="1">
              <a:spcBef>
                <a:spcPct val="50000"/>
              </a:spcBef>
            </a:pPr>
            <a:endParaRPr lang="de-DE" sz="1800" dirty="0">
              <a:solidFill>
                <a:srgbClr val="595959"/>
              </a:solidFill>
            </a:endParaRPr>
          </a:p>
          <a:p>
            <a:pPr algn="just" eaLnBrk="1" hangingPunct="1">
              <a:spcBef>
                <a:spcPct val="50000"/>
              </a:spcBef>
            </a:pPr>
            <a:endParaRPr lang="de-DE" sz="1800" dirty="0">
              <a:solidFill>
                <a:srgbClr val="595959"/>
              </a:solidFill>
            </a:endParaRPr>
          </a:p>
          <a:p>
            <a:pPr algn="just" eaLnBrk="1" hangingPunct="1">
              <a:spcBef>
                <a:spcPct val="50000"/>
              </a:spcBef>
            </a:pPr>
            <a:endParaRPr lang="de-DE" sz="1800" dirty="0">
              <a:solidFill>
                <a:srgbClr val="595959"/>
              </a:solidFill>
            </a:endParaRPr>
          </a:p>
          <a:p>
            <a:pPr algn="just" eaLnBrk="1" hangingPunct="1">
              <a:spcBef>
                <a:spcPct val="50000"/>
              </a:spcBef>
            </a:pPr>
            <a:endParaRPr lang="de-DE" sz="1800" dirty="0">
              <a:solidFill>
                <a:srgbClr val="595959"/>
              </a:solidFill>
            </a:endParaRPr>
          </a:p>
        </p:txBody>
      </p:sp>
      <p:sp>
        <p:nvSpPr>
          <p:cNvPr id="65" name="Text Box 11"/>
          <p:cNvSpPr txBox="1">
            <a:spLocks noChangeArrowheads="1"/>
          </p:cNvSpPr>
          <p:nvPr/>
        </p:nvSpPr>
        <p:spPr bwMode="auto">
          <a:xfrm>
            <a:off x="4392411" y="18000273"/>
            <a:ext cx="11874283" cy="705920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0" tIns="180000" rIns="540000" bIns="540000"/>
          <a:lstStyle>
            <a:lvl1pPr defTabSz="2168525" eaLnBrk="0" hangingPunct="0">
              <a:defRPr sz="6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168525" eaLnBrk="0" hangingPunct="0">
              <a:defRPr sz="6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168525" eaLnBrk="0" hangingPunct="0">
              <a:defRPr sz="6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168525" eaLnBrk="0" hangingPunct="0">
              <a:defRPr sz="6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168525" eaLnBrk="0" hangingPunct="0">
              <a:defRPr sz="6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2168525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2168525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2168525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2168525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3038" eaLnBrk="1" hangingPunct="1">
              <a:spcBef>
                <a:spcPts val="3300"/>
              </a:spcBef>
              <a:spcAft>
                <a:spcPts val="1200"/>
              </a:spcAft>
            </a:pPr>
            <a:r>
              <a:rPr lang="de-DE" sz="6000" dirty="0">
                <a:solidFill>
                  <a:srgbClr val="005CA9"/>
                </a:solidFill>
                <a:latin typeface="Calibri" pitchFamily="34" charset="0"/>
                <a:cs typeface="Calibri" pitchFamily="34" charset="0"/>
              </a:rPr>
              <a:t>2. Goal Setting</a:t>
            </a:r>
            <a:endParaRPr lang="de-DE" sz="1600" dirty="0">
              <a:solidFill>
                <a:srgbClr val="595959"/>
              </a:solidFill>
            </a:endParaRPr>
          </a:p>
          <a:p>
            <a:pPr algn="just" eaLnBrk="1" hangingPunct="1">
              <a:spcBef>
                <a:spcPct val="50000"/>
              </a:spcBef>
            </a:pPr>
            <a:endParaRPr lang="de-DE" sz="1600" dirty="0">
              <a:solidFill>
                <a:srgbClr val="595959"/>
              </a:solidFill>
            </a:endParaRPr>
          </a:p>
          <a:p>
            <a:pPr algn="just" eaLnBrk="1" hangingPunct="1">
              <a:lnSpc>
                <a:spcPts val="3000"/>
              </a:lnSpc>
              <a:spcBef>
                <a:spcPct val="50000"/>
              </a:spcBef>
            </a:pPr>
            <a:r>
              <a:rPr lang="de-DE" sz="3000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Text, Graphs, </a:t>
            </a:r>
            <a:r>
              <a:rPr lang="de-DE" sz="3000" dirty="0" err="1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Figures</a:t>
            </a:r>
            <a:r>
              <a:rPr lang="de-DE" sz="3000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(Calibri 30)</a:t>
            </a:r>
            <a:endParaRPr lang="de-AT" sz="3000" dirty="0">
              <a:solidFill>
                <a:srgbClr val="59595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lnSpc>
                <a:spcPts val="3000"/>
              </a:lnSpc>
              <a:spcBef>
                <a:spcPct val="50000"/>
              </a:spcBef>
            </a:pPr>
            <a:endParaRPr lang="de-AT" sz="1100" dirty="0">
              <a:solidFill>
                <a:srgbClr val="595959"/>
              </a:solidFill>
            </a:endParaRPr>
          </a:p>
          <a:p>
            <a:pPr algn="just" eaLnBrk="1" hangingPunct="1">
              <a:spcBef>
                <a:spcPct val="50000"/>
              </a:spcBef>
            </a:pPr>
            <a:endParaRPr lang="de-DE" sz="1600" dirty="0">
              <a:solidFill>
                <a:srgbClr val="595959"/>
              </a:solidFill>
            </a:endParaRPr>
          </a:p>
        </p:txBody>
      </p:sp>
      <p:cxnSp>
        <p:nvCxnSpPr>
          <p:cNvPr id="66" name="Gerade Verbindung 25"/>
          <p:cNvCxnSpPr/>
          <p:nvPr/>
        </p:nvCxnSpPr>
        <p:spPr>
          <a:xfrm>
            <a:off x="16585406" y="27497881"/>
            <a:ext cx="0" cy="6461096"/>
          </a:xfrm>
          <a:prstGeom prst="line">
            <a:avLst/>
          </a:prstGeom>
          <a:ln>
            <a:solidFill>
              <a:srgbClr val="0099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9" name="Text Box 9"/>
          <p:cNvSpPr txBox="1">
            <a:spLocks noChangeArrowheads="1"/>
          </p:cNvSpPr>
          <p:nvPr/>
        </p:nvSpPr>
        <p:spPr bwMode="auto">
          <a:xfrm>
            <a:off x="4425935" y="35936976"/>
            <a:ext cx="24054292" cy="2800669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0" tIns="180000" rIns="540000" bIns="540000"/>
          <a:lstStyle>
            <a:lvl1pPr defTabSz="2168525" eaLnBrk="0" hangingPunct="0">
              <a:defRPr sz="6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168525" eaLnBrk="0" hangingPunct="0">
              <a:defRPr sz="6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168525" eaLnBrk="0" hangingPunct="0">
              <a:defRPr sz="6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168525" eaLnBrk="0" hangingPunct="0">
              <a:defRPr sz="6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168525" eaLnBrk="0" hangingPunct="0">
              <a:defRPr sz="6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2168525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2168525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2168525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2168525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3038" eaLnBrk="1" hangingPunct="1">
              <a:spcBef>
                <a:spcPts val="3300"/>
              </a:spcBef>
              <a:spcAft>
                <a:spcPts val="1200"/>
              </a:spcAft>
            </a:pPr>
            <a:r>
              <a:rPr lang="de-DE" sz="4400" dirty="0">
                <a:latin typeface="Calibri" pitchFamily="34" charset="0"/>
                <a:cs typeface="Calibri" pitchFamily="34" charset="0"/>
              </a:rPr>
              <a:t>References</a:t>
            </a:r>
            <a:endParaRPr lang="de-DE" sz="4800" dirty="0">
              <a:latin typeface="Calibri" pitchFamily="34" charset="0"/>
              <a:cs typeface="Calibri" pitchFamily="34" charset="0"/>
            </a:endParaRPr>
          </a:p>
          <a:p>
            <a:pPr algn="just" eaLnBrk="1" hangingPunct="1">
              <a:lnSpc>
                <a:spcPts val="3000"/>
              </a:lnSpc>
              <a:spcBef>
                <a:spcPct val="50000"/>
              </a:spcBef>
            </a:pPr>
            <a:r>
              <a:rPr lang="de-DE" sz="2400" dirty="0"/>
              <a:t>References </a:t>
            </a:r>
            <a:r>
              <a:rPr lang="de-DE" sz="2400" dirty="0" err="1"/>
              <a:t>to</a:t>
            </a:r>
            <a:r>
              <a:rPr lang="de-DE" sz="2400" dirty="0"/>
              <a:t> material </a:t>
            </a:r>
            <a:r>
              <a:rPr lang="de-DE" sz="2400" dirty="0" err="1"/>
              <a:t>used</a:t>
            </a:r>
            <a:r>
              <a:rPr lang="de-DE" sz="2400" dirty="0"/>
              <a:t> on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poster</a:t>
            </a:r>
            <a:r>
              <a:rPr lang="de-DE" sz="2400" dirty="0"/>
              <a:t> </a:t>
            </a:r>
            <a:r>
              <a:rPr lang="de-DE" sz="2400" dirty="0" err="1"/>
              <a:t>Should</a:t>
            </a:r>
            <a:r>
              <a:rPr lang="de-DE" sz="2400" dirty="0"/>
              <a:t>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presented</a:t>
            </a:r>
            <a:r>
              <a:rPr lang="de-DE" sz="2400" dirty="0"/>
              <a:t> </a:t>
            </a:r>
            <a:r>
              <a:rPr lang="de-DE" sz="2400" dirty="0" err="1"/>
              <a:t>somewhere</a:t>
            </a:r>
            <a:r>
              <a:rPr lang="de-DE" sz="2400" dirty="0"/>
              <a:t> on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poster</a:t>
            </a:r>
            <a:endParaRPr lang="de-DE" sz="2400" dirty="0"/>
          </a:p>
          <a:p>
            <a:pPr algn="just" eaLnBrk="1" hangingPunct="1">
              <a:spcBef>
                <a:spcPct val="50000"/>
              </a:spcBef>
            </a:pPr>
            <a:endParaRPr lang="de-DE" sz="1800" dirty="0"/>
          </a:p>
          <a:p>
            <a:pPr algn="just" eaLnBrk="1" hangingPunct="1">
              <a:spcBef>
                <a:spcPct val="50000"/>
              </a:spcBef>
            </a:pPr>
            <a:endParaRPr lang="de-DE" sz="1800" dirty="0"/>
          </a:p>
          <a:p>
            <a:pPr algn="just" eaLnBrk="1" hangingPunct="1">
              <a:spcBef>
                <a:spcPct val="50000"/>
              </a:spcBef>
            </a:pPr>
            <a:endParaRPr lang="de-DE" sz="1800" dirty="0"/>
          </a:p>
          <a:p>
            <a:pPr algn="just" eaLnBrk="1" hangingPunct="1">
              <a:spcBef>
                <a:spcPct val="50000"/>
              </a:spcBef>
            </a:pPr>
            <a:endParaRPr lang="de-DE" sz="1800" dirty="0"/>
          </a:p>
          <a:p>
            <a:pPr algn="just" eaLnBrk="1" hangingPunct="1">
              <a:spcBef>
                <a:spcPct val="50000"/>
              </a:spcBef>
            </a:pPr>
            <a:endParaRPr lang="de-DE" sz="1800" dirty="0"/>
          </a:p>
          <a:p>
            <a:pPr algn="just" eaLnBrk="1" hangingPunct="1">
              <a:spcBef>
                <a:spcPct val="50000"/>
              </a:spcBef>
            </a:pPr>
            <a:endParaRPr lang="de-DE" sz="1800" dirty="0" smtClean="0"/>
          </a:p>
          <a:p>
            <a:pPr algn="just" eaLnBrk="1" hangingPunct="1">
              <a:spcBef>
                <a:spcPct val="50000"/>
              </a:spcBef>
            </a:pPr>
            <a:endParaRPr lang="de-DE" sz="1800" dirty="0" smtClean="0"/>
          </a:p>
          <a:p>
            <a:pPr algn="just" eaLnBrk="1" hangingPunct="1">
              <a:spcBef>
                <a:spcPct val="50000"/>
              </a:spcBef>
            </a:pPr>
            <a:endParaRPr lang="de-DE" sz="1800" dirty="0" smtClean="0"/>
          </a:p>
          <a:p>
            <a:pPr algn="just" eaLnBrk="1" hangingPunct="1">
              <a:spcBef>
                <a:spcPct val="50000"/>
              </a:spcBef>
            </a:pPr>
            <a:endParaRPr lang="de-DE" sz="1800" dirty="0" smtClean="0"/>
          </a:p>
          <a:p>
            <a:pPr algn="just" eaLnBrk="1" hangingPunct="1">
              <a:spcBef>
                <a:spcPct val="50000"/>
              </a:spcBef>
            </a:pPr>
            <a:endParaRPr lang="de-DE" sz="1800" dirty="0"/>
          </a:p>
          <a:p>
            <a:pPr algn="just" eaLnBrk="1" hangingPunct="1">
              <a:spcBef>
                <a:spcPct val="50000"/>
              </a:spcBef>
            </a:pPr>
            <a:endParaRPr lang="de-DE" sz="1800" dirty="0"/>
          </a:p>
          <a:p>
            <a:pPr algn="just" eaLnBrk="1" hangingPunct="1">
              <a:spcBef>
                <a:spcPct val="50000"/>
              </a:spcBef>
            </a:pPr>
            <a:endParaRPr lang="de-DE" sz="1800" dirty="0"/>
          </a:p>
          <a:p>
            <a:pPr algn="just" eaLnBrk="1" hangingPunct="1">
              <a:spcBef>
                <a:spcPct val="50000"/>
              </a:spcBef>
            </a:pPr>
            <a:endParaRPr lang="de-DE" sz="1800" dirty="0"/>
          </a:p>
          <a:p>
            <a:pPr algn="just" eaLnBrk="1" hangingPunct="1">
              <a:spcBef>
                <a:spcPct val="50000"/>
              </a:spcBef>
            </a:pPr>
            <a:endParaRPr lang="de-DE" sz="1800" dirty="0"/>
          </a:p>
          <a:p>
            <a:pPr algn="just" eaLnBrk="1" hangingPunct="1">
              <a:spcBef>
                <a:spcPct val="50000"/>
              </a:spcBef>
            </a:pPr>
            <a:endParaRPr lang="de-DE" sz="1800" dirty="0"/>
          </a:p>
          <a:p>
            <a:pPr algn="just" eaLnBrk="1" hangingPunct="1">
              <a:spcBef>
                <a:spcPct val="50000"/>
              </a:spcBef>
            </a:pPr>
            <a:endParaRPr lang="de-DE" sz="1800" dirty="0"/>
          </a:p>
          <a:p>
            <a:pPr algn="just" eaLnBrk="1" hangingPunct="1">
              <a:spcBef>
                <a:spcPct val="50000"/>
              </a:spcBef>
            </a:pPr>
            <a:endParaRPr lang="de-DE" sz="1800" dirty="0"/>
          </a:p>
          <a:p>
            <a:pPr algn="just" eaLnBrk="1" hangingPunct="1">
              <a:spcBef>
                <a:spcPct val="50000"/>
              </a:spcBef>
            </a:pPr>
            <a:endParaRPr lang="de-DE" sz="1800" dirty="0"/>
          </a:p>
        </p:txBody>
      </p:sp>
      <p:grpSp>
        <p:nvGrpSpPr>
          <p:cNvPr id="12" name="Groupe 11"/>
          <p:cNvGrpSpPr/>
          <p:nvPr/>
        </p:nvGrpSpPr>
        <p:grpSpPr>
          <a:xfrm>
            <a:off x="3402806" y="1033489"/>
            <a:ext cx="22835489" cy="2080392"/>
            <a:chOff x="3732117" y="39819627"/>
            <a:chExt cx="22835489" cy="2080392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19240" y="39994681"/>
              <a:ext cx="4048366" cy="15489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2117" y="39819627"/>
              <a:ext cx="3874493" cy="20803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</p:pic>
        <p:grpSp>
          <p:nvGrpSpPr>
            <p:cNvPr id="81" name="Groupe 80"/>
            <p:cNvGrpSpPr/>
            <p:nvPr/>
          </p:nvGrpSpPr>
          <p:grpSpPr>
            <a:xfrm>
              <a:off x="11352118" y="39951312"/>
              <a:ext cx="8454310" cy="1578259"/>
              <a:chOff x="5515945" y="3195366"/>
              <a:chExt cx="6619263" cy="1230982"/>
            </a:xfrm>
            <a:solidFill>
              <a:schemeClr val="bg1"/>
            </a:solidFill>
          </p:grpSpPr>
          <p:sp>
            <p:nvSpPr>
              <p:cNvPr id="82" name="ZoneTexte 81"/>
              <p:cNvSpPr txBox="1"/>
              <p:nvPr/>
            </p:nvSpPr>
            <p:spPr>
              <a:xfrm>
                <a:off x="6807103" y="3195366"/>
                <a:ext cx="5328105" cy="123098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fr-FR" sz="5500" dirty="0" smtClean="0">
                    <a:solidFill>
                      <a:srgbClr val="37A5CA"/>
                    </a:solidFill>
                    <a:latin typeface="Century" panose="02040604050505020304" pitchFamily="18" charset="0"/>
                  </a:rPr>
                  <a:t>27</a:t>
                </a:r>
                <a:r>
                  <a:rPr lang="fr-FR" sz="5500" baseline="30000" dirty="0" smtClean="0">
                    <a:solidFill>
                      <a:srgbClr val="37A5CA"/>
                    </a:solidFill>
                    <a:latin typeface="Century" panose="02040604050505020304" pitchFamily="18" charset="0"/>
                  </a:rPr>
                  <a:t>th</a:t>
                </a:r>
                <a:r>
                  <a:rPr lang="fr-FR" sz="5500" dirty="0" smtClean="0">
                    <a:solidFill>
                      <a:srgbClr val="37A5CA"/>
                    </a:solidFill>
                    <a:latin typeface="Century" panose="02040604050505020304" pitchFamily="18" charset="0"/>
                  </a:rPr>
                  <a:t> EUROWEEK                </a:t>
                </a:r>
              </a:p>
              <a:p>
                <a:r>
                  <a:rPr lang="fr-FR" sz="5500" dirty="0" smtClean="0">
                    <a:solidFill>
                      <a:srgbClr val="37A5CA"/>
                    </a:solidFill>
                    <a:latin typeface="Century" panose="02040604050505020304" pitchFamily="18" charset="0"/>
                  </a:rPr>
                  <a:t>LILLE 2022</a:t>
                </a:r>
              </a:p>
            </p:txBody>
          </p:sp>
          <p:pic>
            <p:nvPicPr>
              <p:cNvPr id="83" name="Image 82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5515945" y="3200948"/>
                <a:ext cx="1275769" cy="1221255"/>
              </a:xfrm>
              <a:prstGeom prst="rect">
                <a:avLst/>
              </a:prstGeom>
              <a:grpFill/>
              <a:ln>
                <a:noFill/>
              </a:ln>
            </p:spPr>
          </p:pic>
        </p:grpSp>
      </p:grpSp>
      <p:sp>
        <p:nvSpPr>
          <p:cNvPr id="87" name="Text Box 9"/>
          <p:cNvSpPr txBox="1">
            <a:spLocks noChangeArrowheads="1"/>
          </p:cNvSpPr>
          <p:nvPr/>
        </p:nvSpPr>
        <p:spPr bwMode="auto">
          <a:xfrm>
            <a:off x="6755605" y="39522382"/>
            <a:ext cx="19659601" cy="2054277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0" tIns="180000" rIns="540000" bIns="540000"/>
          <a:lstStyle>
            <a:lvl1pPr defTabSz="2168525" eaLnBrk="0" hangingPunct="0">
              <a:defRPr sz="6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168525" eaLnBrk="0" hangingPunct="0">
              <a:defRPr sz="6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168525" eaLnBrk="0" hangingPunct="0">
              <a:defRPr sz="6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168525" eaLnBrk="0" hangingPunct="0">
              <a:defRPr sz="6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168525" eaLnBrk="0" hangingPunct="0">
              <a:defRPr sz="6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2168525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2168525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2168525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2168525" eaLnBrk="0" fontAlgn="base" hangingPunct="0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3038" eaLnBrk="1" hangingPunct="1">
              <a:spcBef>
                <a:spcPts val="3300"/>
              </a:spcBef>
              <a:spcAft>
                <a:spcPts val="1200"/>
              </a:spcAft>
            </a:pPr>
            <a:r>
              <a:rPr lang="de-DE" sz="4400" dirty="0">
                <a:latin typeface="Calibri" pitchFamily="34" charset="0"/>
                <a:cs typeface="Calibri" pitchFamily="34" charset="0"/>
              </a:rPr>
              <a:t>Logo Partner</a:t>
            </a:r>
            <a:endParaRPr lang="de-DE" sz="4800" dirty="0">
              <a:latin typeface="Calibri" pitchFamily="34" charset="0"/>
              <a:cs typeface="Calibri" pitchFamily="34" charset="0"/>
            </a:endParaRPr>
          </a:p>
          <a:p>
            <a:pPr algn="just" eaLnBrk="1" hangingPunct="1">
              <a:lnSpc>
                <a:spcPts val="3000"/>
              </a:lnSpc>
              <a:spcBef>
                <a:spcPct val="50000"/>
              </a:spcBef>
            </a:pPr>
            <a:endParaRPr lang="de-DE" sz="2400" dirty="0"/>
          </a:p>
          <a:p>
            <a:pPr algn="just" eaLnBrk="1" hangingPunct="1">
              <a:lnSpc>
                <a:spcPts val="3000"/>
              </a:lnSpc>
              <a:spcBef>
                <a:spcPct val="50000"/>
              </a:spcBef>
            </a:pPr>
            <a:endParaRPr lang="de-DE" sz="2400" dirty="0"/>
          </a:p>
          <a:p>
            <a:pPr algn="just" eaLnBrk="1" hangingPunct="1">
              <a:spcBef>
                <a:spcPct val="50000"/>
              </a:spcBef>
            </a:pPr>
            <a:endParaRPr lang="de-DE" sz="1800" dirty="0"/>
          </a:p>
          <a:p>
            <a:pPr algn="just" eaLnBrk="1" hangingPunct="1">
              <a:spcBef>
                <a:spcPct val="50000"/>
              </a:spcBef>
            </a:pPr>
            <a:endParaRPr lang="de-DE" sz="1800" dirty="0"/>
          </a:p>
          <a:p>
            <a:pPr algn="just" eaLnBrk="1" hangingPunct="1">
              <a:spcBef>
                <a:spcPct val="50000"/>
              </a:spcBef>
            </a:pPr>
            <a:endParaRPr lang="de-DE" sz="1800" dirty="0"/>
          </a:p>
          <a:p>
            <a:pPr algn="just" eaLnBrk="1" hangingPunct="1">
              <a:spcBef>
                <a:spcPct val="50000"/>
              </a:spcBef>
            </a:pPr>
            <a:endParaRPr lang="de-DE" sz="1800" dirty="0"/>
          </a:p>
          <a:p>
            <a:pPr algn="just" eaLnBrk="1" hangingPunct="1">
              <a:spcBef>
                <a:spcPct val="50000"/>
              </a:spcBef>
            </a:pPr>
            <a:endParaRPr lang="de-DE" sz="1800" dirty="0"/>
          </a:p>
          <a:p>
            <a:pPr algn="just" eaLnBrk="1" hangingPunct="1">
              <a:spcBef>
                <a:spcPct val="50000"/>
              </a:spcBef>
            </a:pPr>
            <a:endParaRPr lang="de-DE" sz="1800" dirty="0"/>
          </a:p>
          <a:p>
            <a:pPr algn="just" eaLnBrk="1" hangingPunct="1">
              <a:spcBef>
                <a:spcPct val="50000"/>
              </a:spcBef>
            </a:pPr>
            <a:endParaRPr lang="de-DE" sz="1800" dirty="0"/>
          </a:p>
          <a:p>
            <a:pPr algn="just" eaLnBrk="1" hangingPunct="1">
              <a:spcBef>
                <a:spcPct val="50000"/>
              </a:spcBef>
            </a:pPr>
            <a:endParaRPr lang="de-DE" sz="1800" dirty="0"/>
          </a:p>
          <a:p>
            <a:pPr algn="just" eaLnBrk="1" hangingPunct="1">
              <a:spcBef>
                <a:spcPct val="50000"/>
              </a:spcBef>
            </a:pPr>
            <a:endParaRPr lang="de-DE" sz="1800" dirty="0"/>
          </a:p>
          <a:p>
            <a:pPr algn="just" eaLnBrk="1" hangingPunct="1">
              <a:spcBef>
                <a:spcPct val="50000"/>
              </a:spcBef>
            </a:pPr>
            <a:endParaRPr lang="de-DE" sz="1800" dirty="0"/>
          </a:p>
          <a:p>
            <a:pPr algn="just" eaLnBrk="1" hangingPunct="1">
              <a:spcBef>
                <a:spcPct val="50000"/>
              </a:spcBef>
            </a:pPr>
            <a:endParaRPr lang="de-DE" sz="1800" dirty="0"/>
          </a:p>
          <a:p>
            <a:pPr algn="just" eaLnBrk="1" hangingPunct="1">
              <a:spcBef>
                <a:spcPct val="50000"/>
              </a:spcBef>
            </a:pPr>
            <a:endParaRPr lang="de-DE" sz="1800" dirty="0"/>
          </a:p>
          <a:p>
            <a:pPr algn="just" eaLnBrk="1" hangingPunct="1">
              <a:spcBef>
                <a:spcPct val="50000"/>
              </a:spcBef>
            </a:pPr>
            <a:endParaRPr lang="de-DE" sz="1800" dirty="0"/>
          </a:p>
          <a:p>
            <a:pPr algn="just" eaLnBrk="1" hangingPunct="1">
              <a:spcBef>
                <a:spcPct val="50000"/>
              </a:spcBef>
            </a:pPr>
            <a:endParaRPr lang="de-DE" sz="1800" dirty="0"/>
          </a:p>
          <a:p>
            <a:pPr algn="just" eaLnBrk="1" hangingPunct="1">
              <a:spcBef>
                <a:spcPct val="50000"/>
              </a:spcBef>
            </a:pPr>
            <a:endParaRPr lang="de-DE" sz="1800" dirty="0"/>
          </a:p>
          <a:p>
            <a:pPr algn="just" eaLnBrk="1" hangingPunct="1">
              <a:spcBef>
                <a:spcPct val="50000"/>
              </a:spcBef>
            </a:pPr>
            <a:endParaRPr lang="de-DE" sz="1800" dirty="0"/>
          </a:p>
          <a:p>
            <a:pPr algn="just" eaLnBrk="1" hangingPunct="1">
              <a:spcBef>
                <a:spcPct val="50000"/>
              </a:spcBef>
            </a:pPr>
            <a:endParaRPr lang="de-DE" sz="1800" dirty="0"/>
          </a:p>
          <a:p>
            <a:pPr algn="just" eaLnBrk="1" hangingPunct="1">
              <a:spcBef>
                <a:spcPct val="50000"/>
              </a:spcBef>
            </a:pPr>
            <a:endParaRPr lang="de-DE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638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5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638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5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2620</TotalTime>
  <Words>103</Words>
  <Application>Microsoft Office PowerPoint</Application>
  <PresentationFormat>Personnalisé</PresentationFormat>
  <Paragraphs>64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Wingdings</vt:lpstr>
      <vt:lpstr>Default Design</vt:lpstr>
      <vt:lpstr>Présentation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voda</dc:creator>
  <cp:lastModifiedBy>gruescu cosmin</cp:lastModifiedBy>
  <cp:revision>79</cp:revision>
  <dcterms:created xsi:type="dcterms:W3CDTF">2013-03-23T09:25:22Z</dcterms:created>
  <dcterms:modified xsi:type="dcterms:W3CDTF">2022-04-12T05:02:35Z</dcterms:modified>
</cp:coreProperties>
</file>